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68D33-EFC8-4A2F-89D8-938AE4CF5C5C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BA5F2-5E9D-40DF-BAD7-C1E6D4F684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entaur" pitchFamily="18" charset="0"/>
              </a:rPr>
              <a:t>Similes,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Metaphors,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Puns,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Ironies,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Symbols,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Allusions,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and</a:t>
            </a:r>
            <a:br>
              <a:rPr lang="en-US" b="1" dirty="0" smtClean="0">
                <a:latin typeface="Centaur" pitchFamily="18" charset="0"/>
              </a:rPr>
            </a:br>
            <a:r>
              <a:rPr lang="en-US" b="1" dirty="0" smtClean="0">
                <a:latin typeface="Centaur" pitchFamily="18" charset="0"/>
              </a:rPr>
              <a:t>Personifications</a:t>
            </a:r>
            <a:endParaRPr lang="en-US" b="1" dirty="0"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Similes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aur" pitchFamily="18" charset="0"/>
              </a:rPr>
              <a:t>A simile is a comparison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“She’s like a tornado.”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“He smells like a fish.”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“They play soccer like a bunch of bums.”</a:t>
            </a:r>
          </a:p>
          <a:p>
            <a:r>
              <a:rPr lang="en-US" dirty="0" smtClean="0">
                <a:latin typeface="Centaur" pitchFamily="18" charset="0"/>
              </a:rPr>
              <a:t>We use these everyday!</a:t>
            </a:r>
          </a:p>
        </p:txBody>
      </p:sp>
      <p:pic>
        <p:nvPicPr>
          <p:cNvPr id="6" name="Picture 5" descr="Mad Man Ed (Sky Backgroun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551" y="3505200"/>
            <a:ext cx="2714898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Metaphors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aur" pitchFamily="18" charset="0"/>
              </a:rPr>
              <a:t>Like a simile, a metaphor is a comparison, but without the word “like”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“He’s a bomb, ready to explode.”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“She’s a pain in my ---.”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“Time flies on the wings of lightning.”</a:t>
            </a:r>
          </a:p>
          <a:p>
            <a:r>
              <a:rPr lang="en-US" dirty="0" smtClean="0">
                <a:latin typeface="Centaur" pitchFamily="18" charset="0"/>
              </a:rPr>
              <a:t>We use these often (but not as often as similes)</a:t>
            </a:r>
          </a:p>
        </p:txBody>
      </p:sp>
      <p:pic>
        <p:nvPicPr>
          <p:cNvPr id="8" name="Picture 7" descr="geni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0" y="4038600"/>
            <a:ext cx="3429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Puns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aur" pitchFamily="18" charset="0"/>
              </a:rPr>
              <a:t>A pun is a play on words</a:t>
            </a:r>
          </a:p>
          <a:p>
            <a:r>
              <a:rPr lang="en-US" dirty="0" smtClean="0">
                <a:latin typeface="Centaur" pitchFamily="18" charset="0"/>
              </a:rPr>
              <a:t>Words have two meanings or may sound alike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Captain Aubrey: “Do you see those two weevils, Doctor? Which would you choose?”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Dr. Maturin: “Neither. There’s not a scrap of difference between them. They’re the same species of </a:t>
            </a:r>
            <a:r>
              <a:rPr lang="en-US" i="1" dirty="0" smtClean="0">
                <a:latin typeface="Centaur" pitchFamily="18" charset="0"/>
              </a:rPr>
              <a:t>Curculio</a:t>
            </a:r>
            <a:r>
              <a:rPr lang="en-US" dirty="0" smtClean="0">
                <a:latin typeface="Centaur" pitchFamily="18" charset="0"/>
              </a:rPr>
              <a:t>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Captain Aubrey: “If you had to choose. If you were forced to make a choice. If there were no other option.”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Dr. Maturin: “Well, then, if you’re going to push me. I would choose the right-hand weevil. It has significant advantage in both length and breadth.”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Captain Aubrey: “There, I have you! Do you not know that in the Service, one must always choose </a:t>
            </a:r>
            <a:r>
              <a:rPr lang="en-US" i="1" dirty="0" smtClean="0">
                <a:latin typeface="Centaur" pitchFamily="18" charset="0"/>
              </a:rPr>
              <a:t>the lesser of two weevils</a:t>
            </a:r>
            <a:r>
              <a:rPr lang="en-US" dirty="0" smtClean="0">
                <a:latin typeface="Centaur" pitchFamily="18" charset="0"/>
              </a:rPr>
              <a:t>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Ironies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aur" pitchFamily="18" charset="0"/>
              </a:rPr>
              <a:t>An irony is something unexpected</a:t>
            </a:r>
          </a:p>
          <a:p>
            <a:r>
              <a:rPr lang="en-US" dirty="0" smtClean="0">
                <a:latin typeface="Centaur" pitchFamily="18" charset="0"/>
              </a:rPr>
              <a:t>Irony includes: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Absurdity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Biting wit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Drollness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Incongruity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Insincerity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Mockery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Paradox</a:t>
            </a:r>
          </a:p>
          <a:p>
            <a:pPr lvl="1"/>
            <a:r>
              <a:rPr lang="en-US" dirty="0">
                <a:latin typeface="Centaur" pitchFamily="18" charset="0"/>
              </a:rPr>
              <a:t>S</a:t>
            </a:r>
            <a:r>
              <a:rPr lang="en-US" dirty="0" smtClean="0">
                <a:latin typeface="Centaur" pitchFamily="18" charset="0"/>
              </a:rPr>
              <a:t>arcasm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Satire</a:t>
            </a:r>
          </a:p>
        </p:txBody>
      </p:sp>
      <p:pic>
        <p:nvPicPr>
          <p:cNvPr id="6" name="Picture 5" descr="iro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422400"/>
            <a:ext cx="3962400" cy="528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Symbols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A symbol is an object, a picture, a word, a sound, or a mark that represents something else</a:t>
            </a:r>
          </a:p>
          <a:p>
            <a:r>
              <a:rPr lang="en-US" dirty="0" smtClean="0">
                <a:latin typeface="Centaur" pitchFamily="18" charset="0"/>
              </a:rPr>
              <a:t>These babies are all over the place!</a:t>
            </a:r>
          </a:p>
        </p:txBody>
      </p:sp>
      <p:pic>
        <p:nvPicPr>
          <p:cNvPr id="7" name="Picture 6" descr="______________NIKE_Swoos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898549"/>
            <a:ext cx="2743200" cy="1292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Wu-Tang_Clan-logo-9DB1626D69-seeklogo_c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5146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didas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14600"/>
            <a:ext cx="2173317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merican-fla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419600"/>
            <a:ext cx="3048000" cy="214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Allusions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An allusion is a hint, a mention, a parody, a reference, or a suggestion</a:t>
            </a:r>
          </a:p>
          <a:p>
            <a:r>
              <a:rPr lang="en-US" dirty="0" smtClean="0">
                <a:latin typeface="Centaur" pitchFamily="18" charset="0"/>
              </a:rPr>
              <a:t>These are also common</a:t>
            </a:r>
          </a:p>
        </p:txBody>
      </p:sp>
      <p:pic>
        <p:nvPicPr>
          <p:cNvPr id="8" name="Picture 7" descr="2282_1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345" y="2514600"/>
            <a:ext cx="7403311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Personifications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Like a metaphor, </a:t>
            </a:r>
            <a:r>
              <a:rPr lang="en-US" dirty="0">
                <a:latin typeface="Centaur" pitchFamily="18" charset="0"/>
              </a:rPr>
              <a:t>a</a:t>
            </a:r>
            <a:r>
              <a:rPr lang="en-US" dirty="0" smtClean="0">
                <a:latin typeface="Centaur" pitchFamily="18" charset="0"/>
              </a:rPr>
              <a:t> personification is a comparison</a:t>
            </a:r>
          </a:p>
          <a:p>
            <a:r>
              <a:rPr lang="en-US" dirty="0" smtClean="0">
                <a:latin typeface="Centaur" pitchFamily="18" charset="0"/>
              </a:rPr>
              <a:t>A thing or an idea is represented as a person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“The sun smiled brightly.”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“My computer hates my guts.”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“Opportunity knocked on my door.”  </a:t>
            </a:r>
          </a:p>
        </p:txBody>
      </p:sp>
      <p:pic>
        <p:nvPicPr>
          <p:cNvPr id="6" name="Picture 5" descr="c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3581400"/>
            <a:ext cx="4191000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349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Similes, Metaphors, Puns, Ironies, Symbols, Allusions, and Personifications</vt:lpstr>
      <vt:lpstr>Similes</vt:lpstr>
      <vt:lpstr>Metaphors</vt:lpstr>
      <vt:lpstr>Puns</vt:lpstr>
      <vt:lpstr>Ironies</vt:lpstr>
      <vt:lpstr>Symbols</vt:lpstr>
      <vt:lpstr>Allusions</vt:lpstr>
      <vt:lpstr>Personifications</vt:lpstr>
    </vt:vector>
  </TitlesOfParts>
  <Company>Granite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Similes, Metaphors, Puns, Ironies, Symbols, Allusions, and Personifications</dc:title>
  <dc:creator>jflanagan</dc:creator>
  <cp:lastModifiedBy>630Parent</cp:lastModifiedBy>
  <cp:revision>18</cp:revision>
  <dcterms:created xsi:type="dcterms:W3CDTF">2010-10-22T15:47:03Z</dcterms:created>
  <dcterms:modified xsi:type="dcterms:W3CDTF">2010-11-09T15:19:36Z</dcterms:modified>
</cp:coreProperties>
</file>