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023CB-C75B-4DEB-9892-801246322E48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81ACD-462B-415E-85CE-0CC747A2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81ACD-462B-415E-85CE-0CC747A2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B6A9-6CBF-4036-AED3-01A93601BB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DBBE-0017-4F55-A4C5-C4CB7C000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Disclaimer:</a:t>
            </a:r>
          </a:p>
          <a:p>
            <a:pPr>
              <a:spcBef>
                <a:spcPts val="0"/>
              </a:spcBef>
              <a:buNone/>
            </a:pPr>
            <a:endParaRPr lang="en-US" sz="3400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	The following presentation is not intended to be an expression of disrespect for Jesus Christ.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	Rather, the images herein are intended to represent a variety of differing views and/or beliefs concerning the subject matter: “Jesus.”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3400" dirty="0" smtClean="0">
                <a:solidFill>
                  <a:schemeClr val="bg1"/>
                </a:solidFill>
                <a:latin typeface="Garamond" pitchFamily="18" charset="0"/>
              </a:rPr>
              <a:t>	Think critically.</a:t>
            </a:r>
          </a:p>
        </p:txBody>
      </p:sp>
    </p:spTree>
  </p:cSld>
  <p:clrMapOvr>
    <a:masterClrMapping/>
  </p:clrMapOvr>
  <p:transition spd="slow" advClick="0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914400"/>
            <a:ext cx="3200400" cy="990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Garamond" pitchFamily="18" charset="0"/>
              </a:rPr>
              <a:t>All images from images.google.com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4038600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Thank You.</a:t>
            </a:r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1450975"/>
          </a:xfrm>
        </p:spPr>
        <p:txBody>
          <a:bodyPr>
            <a:noAutofit/>
          </a:bodyPr>
          <a:lstStyle/>
          <a:p>
            <a:r>
              <a:rPr lang="en-US" sz="5500" dirty="0" smtClean="0">
                <a:latin typeface="Garamond" pitchFamily="18" charset="0"/>
              </a:rPr>
              <a:t>Novica Tadic’s “Jesus” (205)</a:t>
            </a:r>
            <a:endParaRPr lang="en-US" sz="5500" dirty="0">
              <a:latin typeface="Garamond" pitchFamily="18" charset="0"/>
            </a:endParaRPr>
          </a:p>
        </p:txBody>
      </p:sp>
      <p:pic>
        <p:nvPicPr>
          <p:cNvPr id="7" name="Picture 6" descr="Jesus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286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Papyrus" pitchFamily="66" charset="0"/>
              </a:rPr>
              <a:t>“Jesus”</a:t>
            </a:r>
            <a:endParaRPr lang="en-US" sz="6000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latin typeface="Papyrus" pitchFamily="66" charset="0"/>
              </a:rPr>
              <a:t>By Novica Tadic</a:t>
            </a:r>
          </a:p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Jesus</a:t>
            </a:r>
          </a:p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Our Jesus</a:t>
            </a:r>
          </a:p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Our Jesus a pincushion</a:t>
            </a:r>
            <a:endParaRPr lang="en-US" sz="4400" dirty="0">
              <a:latin typeface="Papyrus" pitchFamily="66" charset="0"/>
            </a:endParaRPr>
          </a:p>
        </p:txBody>
      </p:sp>
    </p:spTree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ramond" pitchFamily="18" charset="0"/>
              </a:rPr>
              <a:t>Three Jesuses</a:t>
            </a:r>
            <a:endParaRPr lang="en-US" sz="60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“Jesus”</a:t>
            </a:r>
            <a:r>
              <a:rPr lang="en-US" sz="3600" dirty="0" smtClean="0">
                <a:latin typeface="Garamond" pitchFamily="18" charset="0"/>
              </a:rPr>
              <a:t/>
            </a:r>
            <a:br>
              <a:rPr lang="en-US" sz="3600" dirty="0" smtClean="0">
                <a:latin typeface="Garamond" pitchFamily="18" charset="0"/>
              </a:rPr>
            </a:br>
            <a:r>
              <a:rPr lang="en-US" sz="3600" dirty="0" smtClean="0">
                <a:latin typeface="Garamond" pitchFamily="18" charset="0"/>
              </a:rPr>
              <a:t>	(No more, no less)</a:t>
            </a:r>
          </a:p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“Our Jesus”</a:t>
            </a:r>
          </a:p>
          <a:p>
            <a:pPr>
              <a:buNone/>
            </a:pPr>
            <a:r>
              <a:rPr lang="en-US" sz="3600" dirty="0" smtClean="0">
                <a:latin typeface="Garamond" pitchFamily="18" charset="0"/>
              </a:rPr>
              <a:t>		(A possession? A friend? A…?)</a:t>
            </a:r>
          </a:p>
          <a:p>
            <a:pPr>
              <a:buNone/>
            </a:pPr>
            <a:r>
              <a:rPr lang="en-US" sz="4400" dirty="0" smtClean="0">
                <a:latin typeface="Papyrus" pitchFamily="66" charset="0"/>
              </a:rPr>
              <a:t>“Our Jesus a pincushion”</a:t>
            </a:r>
          </a:p>
          <a:p>
            <a:pPr>
              <a:buNone/>
            </a:pPr>
            <a:r>
              <a:rPr lang="en-US" sz="3600" dirty="0" smtClean="0">
                <a:latin typeface="Garamond" pitchFamily="18" charset="0"/>
              </a:rPr>
              <a:t>		(Is this disrespectful…satirical…or 	something else?)</a:t>
            </a:r>
            <a:endParaRPr lang="en-US" sz="36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itchFamily="18" charset="0"/>
              </a:rPr>
              <a:t>Which</a:t>
            </a:r>
            <a:r>
              <a:rPr lang="en-US" dirty="0" smtClean="0">
                <a:latin typeface="Garamond" pitchFamily="18" charset="0"/>
              </a:rPr>
              <a:t> Jesus do </a:t>
            </a:r>
            <a:r>
              <a:rPr lang="en-US" i="1" dirty="0" smtClean="0">
                <a:latin typeface="Garamond" pitchFamily="18" charset="0"/>
              </a:rPr>
              <a:t>you</a:t>
            </a:r>
            <a:r>
              <a:rPr lang="en-US" dirty="0" smtClean="0">
                <a:latin typeface="Garamond" pitchFamily="18" charset="0"/>
              </a:rPr>
              <a:t> worship?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Picture 3" descr="Jesu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828800"/>
            <a:ext cx="3352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esu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828800"/>
            <a:ext cx="2743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Jesu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828800"/>
            <a:ext cx="2895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itchFamily="18" charset="0"/>
              </a:rPr>
              <a:t>Which</a:t>
            </a:r>
            <a:r>
              <a:rPr lang="en-US" dirty="0" smtClean="0">
                <a:latin typeface="Garamond" pitchFamily="18" charset="0"/>
              </a:rPr>
              <a:t> Jesus do </a:t>
            </a:r>
            <a:r>
              <a:rPr lang="en-US" i="1" dirty="0" smtClean="0">
                <a:latin typeface="Garamond" pitchFamily="18" charset="0"/>
              </a:rPr>
              <a:t>you</a:t>
            </a:r>
            <a:r>
              <a:rPr lang="en-US" dirty="0" smtClean="0">
                <a:latin typeface="Garamond" pitchFamily="18" charset="0"/>
              </a:rPr>
              <a:t> worship? [2]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" name="Picture 6" descr="Jesu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76400"/>
            <a:ext cx="304799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Jesus 4.jpg"/>
          <p:cNvPicPr>
            <a:picLocks noChangeAspect="1"/>
          </p:cNvPicPr>
          <p:nvPr/>
        </p:nvPicPr>
        <p:blipFill>
          <a:blip r:embed="rId4" cstate="print">
            <a:lum bright="-13000" contrast="25000"/>
          </a:blip>
          <a:stretch>
            <a:fillRect/>
          </a:stretch>
        </p:blipFill>
        <p:spPr>
          <a:xfrm>
            <a:off x="3124200" y="1676400"/>
            <a:ext cx="2895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esus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676400"/>
            <a:ext cx="3048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itchFamily="18" charset="0"/>
              </a:rPr>
              <a:t>Which</a:t>
            </a:r>
            <a:r>
              <a:rPr lang="en-US" dirty="0" smtClean="0">
                <a:latin typeface="Garamond" pitchFamily="18" charset="0"/>
              </a:rPr>
              <a:t> Jesus do </a:t>
            </a:r>
            <a:r>
              <a:rPr lang="en-US" i="1" dirty="0" smtClean="0">
                <a:latin typeface="Garamond" pitchFamily="18" charset="0"/>
              </a:rPr>
              <a:t>you</a:t>
            </a:r>
            <a:r>
              <a:rPr lang="en-US" dirty="0" smtClean="0">
                <a:latin typeface="Garamond" pitchFamily="18" charset="0"/>
              </a:rPr>
              <a:t> worship? [3]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6" name="Picture 5" descr="Jesus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59" y="1295400"/>
            <a:ext cx="4511841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Jesus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505200"/>
            <a:ext cx="3810000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Jesus 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295400"/>
            <a:ext cx="2133600" cy="216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jesus 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2672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itchFamily="18" charset="0"/>
              </a:rPr>
              <a:t>Which</a:t>
            </a:r>
            <a:r>
              <a:rPr lang="en-US" dirty="0" smtClean="0">
                <a:latin typeface="Garamond" pitchFamily="18" charset="0"/>
              </a:rPr>
              <a:t> Jesus do </a:t>
            </a:r>
            <a:r>
              <a:rPr lang="en-US" i="1" dirty="0" smtClean="0">
                <a:latin typeface="Garamond" pitchFamily="18" charset="0"/>
              </a:rPr>
              <a:t>you</a:t>
            </a:r>
            <a:r>
              <a:rPr lang="en-US" dirty="0" smtClean="0">
                <a:latin typeface="Garamond" pitchFamily="18" charset="0"/>
              </a:rPr>
              <a:t> worship? [4]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" name="Picture 6" descr="Jesu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133600"/>
            <a:ext cx="4572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Jesus 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24000"/>
            <a:ext cx="4114800" cy="434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itchFamily="18" charset="0"/>
              </a:rPr>
              <a:t>Which</a:t>
            </a:r>
            <a:r>
              <a:rPr lang="en-US" dirty="0" smtClean="0">
                <a:latin typeface="Garamond" pitchFamily="18" charset="0"/>
              </a:rPr>
              <a:t> Jesus do </a:t>
            </a:r>
            <a:r>
              <a:rPr lang="en-US" i="1" dirty="0" smtClean="0">
                <a:latin typeface="Garamond" pitchFamily="18" charset="0"/>
              </a:rPr>
              <a:t>you</a:t>
            </a:r>
            <a:r>
              <a:rPr lang="en-US" dirty="0" smtClean="0">
                <a:latin typeface="Garamond" pitchFamily="18" charset="0"/>
              </a:rPr>
              <a:t> worship? [5]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9" name="Picture 8" descr="Jesus 13.jpg"/>
          <p:cNvPicPr>
            <a:picLocks noChangeAspect="1"/>
          </p:cNvPicPr>
          <p:nvPr/>
        </p:nvPicPr>
        <p:blipFill>
          <a:blip r:embed="rId3" cstate="print">
            <a:lum bright="9000" contrast="-10000"/>
          </a:blip>
          <a:stretch>
            <a:fillRect/>
          </a:stretch>
        </p:blipFill>
        <p:spPr>
          <a:xfrm>
            <a:off x="457200" y="1381887"/>
            <a:ext cx="4038600" cy="48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Jesus 16.jpg"/>
          <p:cNvPicPr>
            <a:picLocks noChangeAspect="1"/>
          </p:cNvPicPr>
          <p:nvPr/>
        </p:nvPicPr>
        <p:blipFill>
          <a:blip r:embed="rId4" cstate="print">
            <a:lum bright="5000" contrast="13000"/>
          </a:blip>
          <a:stretch>
            <a:fillRect/>
          </a:stretch>
        </p:blipFill>
        <p:spPr>
          <a:xfrm>
            <a:off x="4648200" y="1371600"/>
            <a:ext cx="396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78</Words>
  <Application>Microsoft Office PowerPoint</Application>
  <PresentationFormat>On-screen Show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Novica Tadic’s “Jesus” (205)</vt:lpstr>
      <vt:lpstr>“Jesus”</vt:lpstr>
      <vt:lpstr>Three Jesuses</vt:lpstr>
      <vt:lpstr>Which Jesus do you worship?</vt:lpstr>
      <vt:lpstr>Which Jesus do you worship? [2]</vt:lpstr>
      <vt:lpstr>Which Jesus do you worship? [3]</vt:lpstr>
      <vt:lpstr>Which Jesus do you worship? [4]</vt:lpstr>
      <vt:lpstr>Which Jesus do you worship? [5]</vt:lpstr>
      <vt:lpstr>All images from images.google.com</vt:lpstr>
    </vt:vector>
  </TitlesOfParts>
  <Company>BYU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BYUI</dc:creator>
  <cp:lastModifiedBy>630Parent</cp:lastModifiedBy>
  <cp:revision>36</cp:revision>
  <dcterms:created xsi:type="dcterms:W3CDTF">2009-12-11T18:11:51Z</dcterms:created>
  <dcterms:modified xsi:type="dcterms:W3CDTF">2010-11-15T19:08:28Z</dcterms:modified>
</cp:coreProperties>
</file>