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0E60CC-5306-49F0-8BB5-8BE41B6480B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E60CC-5306-49F0-8BB5-8BE41B6480B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E60CC-5306-49F0-8BB5-8BE41B6480B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E60CC-5306-49F0-8BB5-8BE41B6480B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0E60CC-5306-49F0-8BB5-8BE41B6480B1}"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0E60CC-5306-49F0-8BB5-8BE41B6480B1}"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0E60CC-5306-49F0-8BB5-8BE41B6480B1}" type="datetimeFigureOut">
              <a:rPr lang="en-US" smtClean="0"/>
              <a:pPr/>
              <a:t>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0E60CC-5306-49F0-8BB5-8BE41B6480B1}" type="datetimeFigureOut">
              <a:rPr lang="en-US" smtClean="0"/>
              <a:pPr/>
              <a:t>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E60CC-5306-49F0-8BB5-8BE41B6480B1}" type="datetimeFigureOut">
              <a:rPr lang="en-US" smtClean="0"/>
              <a:pPr/>
              <a:t>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E60CC-5306-49F0-8BB5-8BE41B6480B1}"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E60CC-5306-49F0-8BB5-8BE41B6480B1}"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ED35-D044-4965-B5C7-BF2A0E3B11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E60CC-5306-49F0-8BB5-8BE41B6480B1}" type="datetimeFigureOut">
              <a:rPr lang="en-US" smtClean="0"/>
              <a:pPr/>
              <a:t>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7ED35-D044-4965-B5C7-BF2A0E3B11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latin typeface="Centaur" pitchFamily="18" charset="0"/>
              </a:rPr>
              <a:t>Your Right to Vote</a:t>
            </a:r>
            <a:endParaRPr lang="en-US" dirty="0">
              <a:latin typeface="Centaur" pitchFamily="18" charset="0"/>
            </a:endParaRPr>
          </a:p>
        </p:txBody>
      </p:sp>
      <p:pic>
        <p:nvPicPr>
          <p:cNvPr id="4" name="Picture 3" descr="vote.jpg"/>
          <p:cNvPicPr>
            <a:picLocks noChangeAspect="1"/>
          </p:cNvPicPr>
          <p:nvPr/>
        </p:nvPicPr>
        <p:blipFill>
          <a:blip r:embed="rId3" cstate="print">
            <a:lum contrast="7000"/>
          </a:blip>
          <a:stretch>
            <a:fillRect/>
          </a:stretch>
        </p:blipFill>
        <p:spPr>
          <a:xfrm>
            <a:off x="2201486" y="1981200"/>
            <a:ext cx="4741028" cy="35052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Words of Wisdom [2]</a:t>
            </a:r>
            <a:endParaRPr lang="en-US" dirty="0">
              <a:latin typeface="Centaur" pitchFamily="18" charset="0"/>
            </a:endParaRPr>
          </a:p>
        </p:txBody>
      </p:sp>
      <p:sp>
        <p:nvSpPr>
          <p:cNvPr id="3" name="Content Placeholder 2"/>
          <p:cNvSpPr>
            <a:spLocks noGrp="1"/>
          </p:cNvSpPr>
          <p:nvPr>
            <p:ph idx="1"/>
          </p:nvPr>
        </p:nvSpPr>
        <p:spPr>
          <a:xfrm>
            <a:off x="457200" y="1189037"/>
            <a:ext cx="8229600" cy="5364163"/>
          </a:xfrm>
        </p:spPr>
        <p:txBody>
          <a:bodyPr>
            <a:noAutofit/>
          </a:bodyPr>
          <a:lstStyle/>
          <a:p>
            <a:pPr marL="0" indent="0">
              <a:spcBef>
                <a:spcPts val="0"/>
              </a:spcBef>
              <a:buNone/>
            </a:pPr>
            <a:r>
              <a:rPr lang="en-US" sz="2000" dirty="0" smtClean="0">
                <a:latin typeface="Centaur" pitchFamily="18" charset="0"/>
              </a:rPr>
              <a:t>“Democracy is being allowed to vote for the candidate you dislike least.”</a:t>
            </a:r>
          </a:p>
          <a:p>
            <a:pPr marL="0" indent="0">
              <a:spcBef>
                <a:spcPts val="0"/>
              </a:spcBef>
              <a:buNone/>
            </a:pPr>
            <a:r>
              <a:rPr lang="en-US" sz="2000" dirty="0" smtClean="0">
                <a:latin typeface="Centaur" pitchFamily="18" charset="0"/>
              </a:rPr>
              <a:t>     – Robert Byrne, author, billiards champion</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“I hope that no American will waste his franchise and throw away his vote by voting either for me or against me solely on account of my religious affiliation. It is not relevant.”</a:t>
            </a:r>
          </a:p>
          <a:p>
            <a:pPr marL="0" indent="0">
              <a:spcBef>
                <a:spcPts val="0"/>
              </a:spcBef>
              <a:buNone/>
            </a:pPr>
            <a:r>
              <a:rPr lang="en-US" sz="2000" dirty="0" smtClean="0">
                <a:latin typeface="Centaur" pitchFamily="18" charset="0"/>
              </a:rPr>
              <a:t>     – John F. </a:t>
            </a:r>
            <a:r>
              <a:rPr lang="en-US" sz="2000" dirty="0" smtClean="0">
                <a:latin typeface="Centaur" pitchFamily="18" charset="0"/>
              </a:rPr>
              <a:t>Kennedy, 35th President</a:t>
            </a:r>
            <a:endParaRPr lang="en-US" sz="2000" dirty="0" smtClean="0">
              <a:latin typeface="Centaur" pitchFamily="18" charset="0"/>
            </a:endParaRP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“The best argument against democracy is a five-minute conversation with the average voter.”</a:t>
            </a:r>
          </a:p>
          <a:p>
            <a:pPr marL="0" indent="0">
              <a:spcBef>
                <a:spcPts val="0"/>
              </a:spcBef>
              <a:buNone/>
            </a:pPr>
            <a:r>
              <a:rPr lang="en-US" sz="2000" dirty="0" smtClean="0">
                <a:latin typeface="Centaur" pitchFamily="18" charset="0"/>
              </a:rPr>
              <a:t>     – Winston Churchill, Prime Minister</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“Bad politicians are sent to Washington by good people who don’t vote.”</a:t>
            </a:r>
          </a:p>
          <a:p>
            <a:pPr marL="0" indent="0">
              <a:spcBef>
                <a:spcPts val="0"/>
              </a:spcBef>
              <a:buNone/>
            </a:pPr>
            <a:r>
              <a:rPr lang="en-US" sz="2000" dirty="0" smtClean="0">
                <a:latin typeface="Centaur" pitchFamily="18" charset="0"/>
              </a:rPr>
              <a:t>     – William E. Simon, 63rd Secretary of Treasury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Words of Wisdom [3]</a:t>
            </a:r>
            <a:endParaRPr lang="en-US" dirty="0">
              <a:latin typeface="Centaur" pitchFamily="18" charset="0"/>
            </a:endParaRPr>
          </a:p>
        </p:txBody>
      </p:sp>
      <p:sp>
        <p:nvSpPr>
          <p:cNvPr id="3" name="Content Placeholder 2"/>
          <p:cNvSpPr>
            <a:spLocks noGrp="1"/>
          </p:cNvSpPr>
          <p:nvPr>
            <p:ph idx="1"/>
          </p:nvPr>
        </p:nvSpPr>
        <p:spPr>
          <a:xfrm>
            <a:off x="457200" y="1189037"/>
            <a:ext cx="8229600" cy="4525963"/>
          </a:xfrm>
        </p:spPr>
        <p:txBody>
          <a:bodyPr>
            <a:noAutofit/>
          </a:bodyPr>
          <a:lstStyle/>
          <a:p>
            <a:pPr marL="0" indent="0">
              <a:spcBef>
                <a:spcPts val="0"/>
              </a:spcBef>
              <a:buNone/>
            </a:pPr>
            <a:r>
              <a:rPr lang="en-US" sz="2400" dirty="0" smtClean="0">
                <a:latin typeface="Centaur" pitchFamily="18" charset="0"/>
              </a:rPr>
              <a:t>“Voting at the local level—say, in a town of 100 or even 20,000 persons—makes more sense to me than voting for the president. We never voted for the president—the Electoral College decided that matter.”</a:t>
            </a:r>
          </a:p>
          <a:p>
            <a:pPr marL="0" indent="0">
              <a:spcBef>
                <a:spcPts val="0"/>
              </a:spcBef>
              <a:buNone/>
            </a:pPr>
            <a:r>
              <a:rPr lang="en-US" sz="2400" dirty="0" smtClean="0">
                <a:latin typeface="Centaur" pitchFamily="18" charset="0"/>
              </a:rPr>
              <a:t>     – Anonymous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Voting Requires Choices</a:t>
            </a:r>
            <a:endParaRPr lang="en-US" dirty="0">
              <a:latin typeface="Centaur" pitchFamily="18" charset="0"/>
            </a:endParaRPr>
          </a:p>
        </p:txBody>
      </p:sp>
      <p:sp>
        <p:nvSpPr>
          <p:cNvPr id="3" name="Content Placeholder 2"/>
          <p:cNvSpPr>
            <a:spLocks noGrp="1"/>
          </p:cNvSpPr>
          <p:nvPr>
            <p:ph idx="1"/>
          </p:nvPr>
        </p:nvSpPr>
        <p:spPr>
          <a:xfrm>
            <a:off x="457200" y="1371600"/>
            <a:ext cx="8229600" cy="4525963"/>
          </a:xfrm>
        </p:spPr>
        <p:txBody>
          <a:bodyPr/>
          <a:lstStyle/>
          <a:p>
            <a:r>
              <a:rPr lang="en-US" dirty="0" smtClean="0">
                <a:latin typeface="Centaur" pitchFamily="18" charset="0"/>
              </a:rPr>
              <a:t>To </a:t>
            </a:r>
            <a:r>
              <a:rPr lang="en-US" i="1" dirty="0" smtClean="0">
                <a:latin typeface="Centaur" pitchFamily="18" charset="0"/>
              </a:rPr>
              <a:t>vote</a:t>
            </a:r>
            <a:r>
              <a:rPr lang="en-US" dirty="0" smtClean="0">
                <a:latin typeface="Centaur" pitchFamily="18" charset="0"/>
              </a:rPr>
              <a:t> is to choose, take part in an election, or take part in a ballot</a:t>
            </a:r>
          </a:p>
          <a:p>
            <a:r>
              <a:rPr lang="en-US" dirty="0" smtClean="0">
                <a:latin typeface="Centaur" pitchFamily="18" charset="0"/>
              </a:rPr>
              <a:t>Voting is considered “a civic virtue”</a:t>
            </a:r>
            <a:endParaRPr lang="en-US" dirty="0">
              <a:latin typeface="Centaur" pitchFamily="18" charset="0"/>
            </a:endParaRPr>
          </a:p>
        </p:txBody>
      </p:sp>
      <p:pic>
        <p:nvPicPr>
          <p:cNvPr id="4" name="Picture 3" descr="vote.jpg"/>
          <p:cNvPicPr>
            <a:picLocks noChangeAspect="1"/>
          </p:cNvPicPr>
          <p:nvPr/>
        </p:nvPicPr>
        <p:blipFill>
          <a:blip r:embed="rId3" cstate="print">
            <a:lum contrast="25000"/>
          </a:blip>
          <a:stretch>
            <a:fillRect/>
          </a:stretch>
        </p:blipFill>
        <p:spPr>
          <a:xfrm>
            <a:off x="2570992" y="3124200"/>
            <a:ext cx="4002016" cy="33528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Voting Requires Choices [2]</a:t>
            </a:r>
            <a:endParaRPr lang="en-US" dirty="0">
              <a:latin typeface="Centaur" pitchFamily="18" charset="0"/>
            </a:endParaRPr>
          </a:p>
        </p:txBody>
      </p:sp>
      <p:sp>
        <p:nvSpPr>
          <p:cNvPr id="3" name="Content Placeholder 2"/>
          <p:cNvSpPr>
            <a:spLocks noGrp="1"/>
          </p:cNvSpPr>
          <p:nvPr>
            <p:ph idx="1"/>
          </p:nvPr>
        </p:nvSpPr>
        <p:spPr>
          <a:xfrm>
            <a:off x="457200" y="1371600"/>
            <a:ext cx="8229600" cy="4525963"/>
          </a:xfrm>
        </p:spPr>
        <p:txBody>
          <a:bodyPr/>
          <a:lstStyle/>
          <a:p>
            <a:r>
              <a:rPr lang="en-US" dirty="0" smtClean="0">
                <a:latin typeface="Centaur" pitchFamily="18" charset="0"/>
              </a:rPr>
              <a:t>Do you prefer chocolate ice cream…vanilla ice cream…or something else?</a:t>
            </a:r>
            <a:endParaRPr lang="en-US" dirty="0">
              <a:latin typeface="Centaur" pitchFamily="18" charset="0"/>
            </a:endParaRPr>
          </a:p>
        </p:txBody>
      </p:sp>
      <p:pic>
        <p:nvPicPr>
          <p:cNvPr id="6" name="Picture 5" descr="chocolate_ice_cream-2238.jpg"/>
          <p:cNvPicPr>
            <a:picLocks noChangeAspect="1"/>
          </p:cNvPicPr>
          <p:nvPr/>
        </p:nvPicPr>
        <p:blipFill>
          <a:blip r:embed="rId3" cstate="print">
            <a:lum bright="7000" contrast="7000"/>
          </a:blip>
          <a:stretch>
            <a:fillRect/>
          </a:stretch>
        </p:blipFill>
        <p:spPr>
          <a:xfrm>
            <a:off x="1524000" y="2923756"/>
            <a:ext cx="1676400" cy="2943644"/>
          </a:xfrm>
          <a:prstGeom prst="rect">
            <a:avLst/>
          </a:prstGeom>
          <a:ln>
            <a:noFill/>
          </a:ln>
          <a:effectLst>
            <a:softEdge rad="112500"/>
          </a:effectLst>
        </p:spPr>
      </p:pic>
      <p:pic>
        <p:nvPicPr>
          <p:cNvPr id="7" name="Picture 6" descr="0727-cake-cone-ice-cream_li.jpg"/>
          <p:cNvPicPr>
            <a:picLocks noChangeAspect="1"/>
          </p:cNvPicPr>
          <p:nvPr/>
        </p:nvPicPr>
        <p:blipFill>
          <a:blip r:embed="rId4" cstate="print">
            <a:lum contrast="14000"/>
          </a:blip>
          <a:stretch>
            <a:fillRect/>
          </a:stretch>
        </p:blipFill>
        <p:spPr>
          <a:xfrm>
            <a:off x="3545329" y="2895599"/>
            <a:ext cx="2053343" cy="2514601"/>
          </a:xfrm>
          <a:prstGeom prst="rect">
            <a:avLst/>
          </a:prstGeom>
          <a:ln>
            <a:noFill/>
          </a:ln>
          <a:effectLst>
            <a:softEdge rad="112500"/>
          </a:effectLst>
        </p:spPr>
      </p:pic>
      <p:pic>
        <p:nvPicPr>
          <p:cNvPr id="10" name="Picture 9" descr="Ice%20Cream.jpg"/>
          <p:cNvPicPr>
            <a:picLocks noChangeAspect="1"/>
          </p:cNvPicPr>
          <p:nvPr/>
        </p:nvPicPr>
        <p:blipFill>
          <a:blip r:embed="rId5" cstate="print"/>
          <a:stretch>
            <a:fillRect/>
          </a:stretch>
        </p:blipFill>
        <p:spPr>
          <a:xfrm>
            <a:off x="5867400" y="2971800"/>
            <a:ext cx="1600200" cy="287392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Your Political Choices</a:t>
            </a:r>
            <a:endParaRPr lang="en-US" dirty="0">
              <a:latin typeface="Centaur" pitchFamily="18" charset="0"/>
            </a:endParaRPr>
          </a:p>
        </p:txBody>
      </p:sp>
      <p:sp>
        <p:nvSpPr>
          <p:cNvPr id="6" name="Content Placeholder 5"/>
          <p:cNvSpPr>
            <a:spLocks noGrp="1"/>
          </p:cNvSpPr>
          <p:nvPr>
            <p:ph idx="1"/>
          </p:nvPr>
        </p:nvSpPr>
        <p:spPr>
          <a:xfrm>
            <a:off x="457200" y="1874837"/>
            <a:ext cx="8229600" cy="4525963"/>
          </a:xfrm>
        </p:spPr>
        <p:txBody>
          <a:bodyPr>
            <a:normAutofit lnSpcReduction="10000"/>
          </a:bodyPr>
          <a:lstStyle/>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a:latin typeface="Centaur" pitchFamily="18" charset="0"/>
            </a:endParaRPr>
          </a:p>
          <a:p>
            <a:pPr algn="ctr">
              <a:buNone/>
            </a:pPr>
            <a:r>
              <a:rPr lang="en-US" dirty="0" smtClean="0">
                <a:latin typeface="Centaur" pitchFamily="18" charset="0"/>
              </a:rPr>
              <a:t>Vote Democratic!</a:t>
            </a:r>
            <a:endParaRPr lang="en-US" dirty="0">
              <a:latin typeface="Centaur" pitchFamily="18" charset="0"/>
            </a:endParaRPr>
          </a:p>
        </p:txBody>
      </p:sp>
      <p:pic>
        <p:nvPicPr>
          <p:cNvPr id="7" name="Picture 6" descr="Rundonkey-democrat-1.gif"/>
          <p:cNvPicPr>
            <a:picLocks noChangeAspect="1"/>
          </p:cNvPicPr>
          <p:nvPr/>
        </p:nvPicPr>
        <p:blipFill>
          <a:blip r:embed="rId3" cstate="print"/>
          <a:stretch>
            <a:fillRect/>
          </a:stretch>
        </p:blipFill>
        <p:spPr>
          <a:xfrm>
            <a:off x="2355056" y="1497946"/>
            <a:ext cx="4433888" cy="391225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3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Your Political Choices [2]</a:t>
            </a:r>
            <a:endParaRPr lang="en-US" dirty="0">
              <a:latin typeface="Centaur" pitchFamily="18" charset="0"/>
            </a:endParaRPr>
          </a:p>
        </p:txBody>
      </p:sp>
      <p:sp>
        <p:nvSpPr>
          <p:cNvPr id="6" name="Content Placeholder 5"/>
          <p:cNvSpPr>
            <a:spLocks noGrp="1"/>
          </p:cNvSpPr>
          <p:nvPr>
            <p:ph idx="1"/>
          </p:nvPr>
        </p:nvSpPr>
        <p:spPr>
          <a:xfrm>
            <a:off x="457200" y="1874837"/>
            <a:ext cx="8229600" cy="4525963"/>
          </a:xfrm>
        </p:spPr>
        <p:txBody>
          <a:bodyPr>
            <a:normAutofit lnSpcReduction="10000"/>
          </a:bodyPr>
          <a:lstStyle/>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a:latin typeface="Centaur" pitchFamily="18" charset="0"/>
            </a:endParaRPr>
          </a:p>
          <a:p>
            <a:pPr algn="ctr">
              <a:buNone/>
            </a:pPr>
            <a:r>
              <a:rPr lang="en-US" dirty="0" smtClean="0">
                <a:latin typeface="Centaur" pitchFamily="18" charset="0"/>
              </a:rPr>
              <a:t>Vote Republican!</a:t>
            </a:r>
            <a:endParaRPr lang="en-US" dirty="0">
              <a:latin typeface="Centaur" pitchFamily="18" charset="0"/>
            </a:endParaRPr>
          </a:p>
        </p:txBody>
      </p:sp>
      <p:pic>
        <p:nvPicPr>
          <p:cNvPr id="5" name="Picture 4" descr="Republican_Elephant.jpg"/>
          <p:cNvPicPr>
            <a:picLocks noChangeAspect="1"/>
          </p:cNvPicPr>
          <p:nvPr/>
        </p:nvPicPr>
        <p:blipFill>
          <a:blip r:embed="rId3" cstate="print">
            <a:lum bright="13000" contrast="20000"/>
          </a:blip>
          <a:stretch>
            <a:fillRect/>
          </a:stretch>
        </p:blipFill>
        <p:spPr>
          <a:xfrm>
            <a:off x="2252662" y="1647825"/>
            <a:ext cx="4638675" cy="368617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3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Your Political Choices [3]</a:t>
            </a:r>
            <a:endParaRPr lang="en-US" dirty="0">
              <a:latin typeface="Centaur" pitchFamily="18" charset="0"/>
            </a:endParaRPr>
          </a:p>
        </p:txBody>
      </p:sp>
      <p:sp>
        <p:nvSpPr>
          <p:cNvPr id="6" name="Content Placeholder 5"/>
          <p:cNvSpPr>
            <a:spLocks noGrp="1"/>
          </p:cNvSpPr>
          <p:nvPr>
            <p:ph idx="1"/>
          </p:nvPr>
        </p:nvSpPr>
        <p:spPr>
          <a:xfrm>
            <a:off x="457200" y="1798637"/>
            <a:ext cx="8229600" cy="4525963"/>
          </a:xfrm>
        </p:spPr>
        <p:txBody>
          <a:bodyPr>
            <a:normAutofit lnSpcReduction="10000"/>
          </a:bodyPr>
          <a:lstStyle/>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r>
              <a:rPr lang="en-US" dirty="0" smtClean="0">
                <a:latin typeface="Centaur" pitchFamily="18" charset="0"/>
              </a:rPr>
              <a:t>Flip a coin!</a:t>
            </a:r>
            <a:endParaRPr lang="en-US" dirty="0">
              <a:latin typeface="Centaur" pitchFamily="18" charset="0"/>
            </a:endParaRPr>
          </a:p>
        </p:txBody>
      </p:sp>
      <p:pic>
        <p:nvPicPr>
          <p:cNvPr id="12" name="Picture 11" descr="coin_toss-772544.jpg"/>
          <p:cNvPicPr>
            <a:picLocks noChangeAspect="1"/>
          </p:cNvPicPr>
          <p:nvPr/>
        </p:nvPicPr>
        <p:blipFill>
          <a:blip r:embed="rId3" cstate="print"/>
          <a:stretch>
            <a:fillRect/>
          </a:stretch>
        </p:blipFill>
        <p:spPr>
          <a:xfrm>
            <a:off x="3215037" y="1142999"/>
            <a:ext cx="2713926" cy="427389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3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Your Political Choices [4]</a:t>
            </a:r>
            <a:endParaRPr lang="en-US" dirty="0">
              <a:latin typeface="Centaur" pitchFamily="18" charset="0"/>
            </a:endParaRPr>
          </a:p>
        </p:txBody>
      </p:sp>
      <p:sp>
        <p:nvSpPr>
          <p:cNvPr id="3" name="Content Placeholder 2"/>
          <p:cNvSpPr>
            <a:spLocks noGrp="1"/>
          </p:cNvSpPr>
          <p:nvPr>
            <p:ph idx="1"/>
          </p:nvPr>
        </p:nvSpPr>
        <p:spPr>
          <a:xfrm>
            <a:off x="457200" y="1676400"/>
            <a:ext cx="8229600" cy="5257800"/>
          </a:xfrm>
        </p:spPr>
        <p:txBody>
          <a:bodyPr>
            <a:normAutofit/>
          </a:bodyPr>
          <a:lstStyle/>
          <a:p>
            <a:pPr algn="ctr">
              <a:buNone/>
            </a:pPr>
            <a:endParaRPr lang="en-US" sz="2400" dirty="0" smtClean="0">
              <a:latin typeface="Centaur" pitchFamily="18" charset="0"/>
            </a:endParaRPr>
          </a:p>
          <a:p>
            <a:pPr algn="ctr">
              <a:buNone/>
            </a:pPr>
            <a:endParaRPr lang="en-US" sz="2400" dirty="0">
              <a:latin typeface="Centaur" pitchFamily="18" charset="0"/>
            </a:endParaRPr>
          </a:p>
          <a:p>
            <a:pPr algn="ctr">
              <a:buNone/>
            </a:pPr>
            <a:endParaRPr lang="en-US" sz="2400" dirty="0" smtClean="0">
              <a:latin typeface="Centaur" pitchFamily="18" charset="0"/>
            </a:endParaRPr>
          </a:p>
          <a:p>
            <a:pPr algn="ctr">
              <a:buNone/>
            </a:pPr>
            <a:endParaRPr lang="en-US" sz="2400" dirty="0">
              <a:latin typeface="Centaur" pitchFamily="18" charset="0"/>
            </a:endParaRPr>
          </a:p>
          <a:p>
            <a:pPr algn="ctr">
              <a:buNone/>
            </a:pPr>
            <a:endParaRPr lang="en-US" sz="2400" dirty="0" smtClean="0">
              <a:latin typeface="Centaur" pitchFamily="18" charset="0"/>
            </a:endParaRPr>
          </a:p>
          <a:p>
            <a:pPr algn="ctr">
              <a:buNone/>
            </a:pPr>
            <a:endParaRPr lang="en-US" sz="2400" dirty="0">
              <a:latin typeface="Centaur" pitchFamily="18" charset="0"/>
            </a:endParaRPr>
          </a:p>
          <a:p>
            <a:pPr algn="ctr">
              <a:buNone/>
            </a:pPr>
            <a:endParaRPr lang="en-US" sz="2400" dirty="0" smtClean="0">
              <a:latin typeface="Centaur" pitchFamily="18" charset="0"/>
            </a:endParaRPr>
          </a:p>
          <a:p>
            <a:pPr algn="ctr">
              <a:buNone/>
            </a:pPr>
            <a:endParaRPr lang="en-US" sz="2400" dirty="0">
              <a:latin typeface="Centaur" pitchFamily="18" charset="0"/>
            </a:endParaRPr>
          </a:p>
          <a:p>
            <a:pPr algn="ctr">
              <a:buNone/>
            </a:pPr>
            <a:r>
              <a:rPr lang="en-US" sz="2400" dirty="0" smtClean="0">
                <a:latin typeface="Centaur" pitchFamily="18" charset="0"/>
              </a:rPr>
              <a:t>Vote for nobody! Nobody tells the truth; nobody keeps promises; nobody listens to your concerns; nobody helps the poor; nobody represents you; nobody cares. A vote for nobody is a vote for everybody!</a:t>
            </a:r>
            <a:endParaRPr lang="en-US" sz="2400" dirty="0">
              <a:latin typeface="Centaur" pitchFamily="18" charset="0"/>
            </a:endParaRPr>
          </a:p>
        </p:txBody>
      </p:sp>
      <p:pic>
        <p:nvPicPr>
          <p:cNvPr id="5" name="Picture 4" descr="GeorgeCarlin-L4.jpg"/>
          <p:cNvPicPr>
            <a:picLocks noChangeAspect="1"/>
          </p:cNvPicPr>
          <p:nvPr/>
        </p:nvPicPr>
        <p:blipFill>
          <a:blip r:embed="rId3" cstate="print">
            <a:lum bright="7000" contrast="7000"/>
          </a:blip>
          <a:stretch>
            <a:fillRect/>
          </a:stretch>
        </p:blipFill>
        <p:spPr>
          <a:xfrm>
            <a:off x="2905125" y="990600"/>
            <a:ext cx="3333750" cy="41719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3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latin typeface="Centaur" pitchFamily="18" charset="0"/>
              </a:rPr>
              <a:t>Is our two-party system </a:t>
            </a:r>
            <a:r>
              <a:rPr lang="en-US" sz="3600" i="1" dirty="0" smtClean="0">
                <a:latin typeface="Centaur" pitchFamily="18" charset="0"/>
              </a:rPr>
              <a:t>limiting</a:t>
            </a:r>
            <a:r>
              <a:rPr lang="en-US" sz="3600" dirty="0" smtClean="0">
                <a:latin typeface="Centaur" pitchFamily="18" charset="0"/>
              </a:rPr>
              <a:t> our choices?</a:t>
            </a:r>
            <a:endParaRPr lang="en-US" sz="3600" dirty="0">
              <a:latin typeface="Centaur" pitchFamily="18" charset="0"/>
            </a:endParaRPr>
          </a:p>
        </p:txBody>
      </p:sp>
      <p:sp>
        <p:nvSpPr>
          <p:cNvPr id="6" name="Content Placeholder 5"/>
          <p:cNvSpPr>
            <a:spLocks noGrp="1"/>
          </p:cNvSpPr>
          <p:nvPr>
            <p:ph idx="1"/>
          </p:nvPr>
        </p:nvSpPr>
        <p:spPr>
          <a:xfrm>
            <a:off x="457200" y="2103437"/>
            <a:ext cx="8229600" cy="4525963"/>
          </a:xfrm>
        </p:spPr>
        <p:txBody>
          <a:bodyPr>
            <a:normAutofit/>
          </a:bodyPr>
          <a:lstStyle/>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endParaRPr lang="en-US" dirty="0" smtClean="0">
              <a:latin typeface="Centaur" pitchFamily="18" charset="0"/>
            </a:endParaRPr>
          </a:p>
          <a:p>
            <a:pPr algn="ctr">
              <a:buNone/>
            </a:pPr>
            <a:endParaRPr lang="en-US" dirty="0">
              <a:latin typeface="Centaur" pitchFamily="18" charset="0"/>
            </a:endParaRPr>
          </a:p>
          <a:p>
            <a:pPr algn="ctr">
              <a:buNone/>
            </a:pPr>
            <a:r>
              <a:rPr lang="en-US" dirty="0" smtClean="0">
                <a:latin typeface="Centaur" pitchFamily="18" charset="0"/>
              </a:rPr>
              <a:t>Do we ever see political indecision?</a:t>
            </a:r>
            <a:endParaRPr lang="en-US" dirty="0">
              <a:latin typeface="Centaur" pitchFamily="18" charset="0"/>
            </a:endParaRPr>
          </a:p>
        </p:txBody>
      </p:sp>
      <p:pic>
        <p:nvPicPr>
          <p:cNvPr id="7" name="Picture 6" descr="donkey_elephant_fight_c.jpg"/>
          <p:cNvPicPr>
            <a:picLocks noChangeAspect="1"/>
          </p:cNvPicPr>
          <p:nvPr/>
        </p:nvPicPr>
        <p:blipFill>
          <a:blip r:embed="rId3" cstate="print">
            <a:lum contrast="7000"/>
          </a:blip>
          <a:stretch>
            <a:fillRect/>
          </a:stretch>
        </p:blipFill>
        <p:spPr>
          <a:xfrm>
            <a:off x="2590800" y="1752599"/>
            <a:ext cx="3657600" cy="3775587"/>
          </a:xfrm>
          <a:prstGeom prst="rect">
            <a:avLst/>
          </a:prstGeom>
          <a:ln>
            <a:noFill/>
          </a:ln>
          <a:effectLst>
            <a:softEdge rad="112500"/>
          </a:effectLst>
        </p:spPr>
      </p:pic>
      <p:pic>
        <p:nvPicPr>
          <p:cNvPr id="8" name="Picture 7" descr="article_Elephant_and_Donkey.jpg"/>
          <p:cNvPicPr>
            <a:picLocks noChangeAspect="1"/>
          </p:cNvPicPr>
          <p:nvPr/>
        </p:nvPicPr>
        <p:blipFill>
          <a:blip r:embed="rId4" cstate="print">
            <a:lum contrast="14000"/>
          </a:blip>
          <a:stretch>
            <a:fillRect/>
          </a:stretch>
        </p:blipFill>
        <p:spPr>
          <a:xfrm>
            <a:off x="76200" y="1904999"/>
            <a:ext cx="2590800" cy="2763519"/>
          </a:xfrm>
          <a:prstGeom prst="rect">
            <a:avLst/>
          </a:prstGeom>
          <a:ln>
            <a:noFill/>
          </a:ln>
          <a:effectLst>
            <a:softEdge rad="112500"/>
          </a:effectLst>
        </p:spPr>
      </p:pic>
      <p:pic>
        <p:nvPicPr>
          <p:cNvPr id="9" name="Picture 8" descr="elephant_and_donkeyDancing.jpg"/>
          <p:cNvPicPr>
            <a:picLocks noChangeAspect="1"/>
          </p:cNvPicPr>
          <p:nvPr/>
        </p:nvPicPr>
        <p:blipFill>
          <a:blip r:embed="rId5" cstate="print">
            <a:lum contrast="14000"/>
          </a:blip>
          <a:stretch>
            <a:fillRect/>
          </a:stretch>
        </p:blipFill>
        <p:spPr>
          <a:xfrm>
            <a:off x="6172200" y="1981199"/>
            <a:ext cx="2895600" cy="285704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30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fade">
                                      <p:cBhvr>
                                        <p:cTn id="16" dur="3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entaur" pitchFamily="18" charset="0"/>
              </a:rPr>
              <a:t>Words of Wisdom</a:t>
            </a:r>
            <a:endParaRPr lang="en-US" dirty="0">
              <a:latin typeface="Centaur" pitchFamily="18" charset="0"/>
            </a:endParaRPr>
          </a:p>
        </p:txBody>
      </p:sp>
      <p:sp>
        <p:nvSpPr>
          <p:cNvPr id="3" name="Content Placeholder 2"/>
          <p:cNvSpPr>
            <a:spLocks noGrp="1"/>
          </p:cNvSpPr>
          <p:nvPr>
            <p:ph idx="1"/>
          </p:nvPr>
        </p:nvSpPr>
        <p:spPr>
          <a:xfrm>
            <a:off x="457200" y="1189037"/>
            <a:ext cx="8229600" cy="5059363"/>
          </a:xfrm>
        </p:spPr>
        <p:txBody>
          <a:bodyPr>
            <a:noAutofit/>
          </a:bodyPr>
          <a:lstStyle/>
          <a:p>
            <a:pPr marL="0" indent="0">
              <a:spcBef>
                <a:spcPts val="0"/>
              </a:spcBef>
              <a:buNone/>
            </a:pPr>
            <a:r>
              <a:rPr lang="en-US" sz="2000" dirty="0" smtClean="0">
                <a:latin typeface="Centaur" pitchFamily="18" charset="0"/>
              </a:rPr>
              <a:t>“Democracy is two wolves and a lamb voting on what to have for lunch.”</a:t>
            </a:r>
          </a:p>
          <a:p>
            <a:pPr marL="0" indent="0">
              <a:spcBef>
                <a:spcPts val="0"/>
              </a:spcBef>
              <a:buNone/>
            </a:pPr>
            <a:r>
              <a:rPr lang="en-US" sz="2000" dirty="0" smtClean="0">
                <a:latin typeface="Centaur" pitchFamily="18" charset="0"/>
              </a:rPr>
              <a:t>     – Benjamin Franklin, printer</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“Always vote for principle, though you may vote alone, and you may cherish the sweetest reflection that your vote is never lost.”</a:t>
            </a:r>
          </a:p>
          <a:p>
            <a:pPr marL="0" indent="0">
              <a:spcBef>
                <a:spcPts val="0"/>
              </a:spcBef>
              <a:buNone/>
            </a:pPr>
            <a:r>
              <a:rPr lang="en-US" sz="2000" dirty="0" smtClean="0">
                <a:latin typeface="Centaur" pitchFamily="18" charset="0"/>
              </a:rPr>
              <a:t>     – John Quincy Adams, 6th president</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“If voting made any difference, they wouldn’t let us do it.”</a:t>
            </a:r>
          </a:p>
          <a:p>
            <a:pPr marL="0" indent="0">
              <a:spcBef>
                <a:spcPts val="0"/>
              </a:spcBef>
              <a:buNone/>
            </a:pPr>
            <a:r>
              <a:rPr lang="en-US" sz="2000" dirty="0" smtClean="0">
                <a:latin typeface="Centaur" pitchFamily="18" charset="0"/>
              </a:rPr>
              <a:t>     – Mark Twain, author</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“The ballot is stronger than the bullet.”</a:t>
            </a:r>
          </a:p>
          <a:p>
            <a:pPr marL="0" indent="0">
              <a:spcBef>
                <a:spcPts val="0"/>
              </a:spcBef>
              <a:buNone/>
            </a:pPr>
            <a:r>
              <a:rPr lang="en-US" sz="2000" dirty="0" smtClean="0">
                <a:latin typeface="Centaur" pitchFamily="18" charset="0"/>
              </a:rPr>
              <a:t>     – Abraham Lincoln, 16th president</a:t>
            </a:r>
          </a:p>
          <a:p>
            <a:pPr marL="0" indent="0">
              <a:spcBef>
                <a:spcPts val="0"/>
              </a:spcBef>
              <a:buNone/>
            </a:pPr>
            <a:endParaRPr lang="en-US" sz="2000" dirty="0" smtClean="0">
              <a:latin typeface="Centaur" pitchFamily="18" charset="0"/>
            </a:endParaRPr>
          </a:p>
          <a:p>
            <a:pPr marL="0" indent="0">
              <a:spcBef>
                <a:spcPts val="0"/>
              </a:spcBef>
              <a:buNone/>
            </a:pPr>
            <a:r>
              <a:rPr lang="en-US" sz="2000" dirty="0" smtClean="0">
                <a:latin typeface="Centaur" pitchFamily="18" charset="0"/>
              </a:rPr>
              <a:t>“The people who cast the votes don’t decide an election, the people who count the votes do.”</a:t>
            </a:r>
          </a:p>
          <a:p>
            <a:pPr marL="0" indent="0">
              <a:spcBef>
                <a:spcPts val="0"/>
              </a:spcBef>
              <a:buNone/>
            </a:pPr>
            <a:r>
              <a:rPr lang="en-US" sz="2000" dirty="0" smtClean="0">
                <a:latin typeface="Centaur" pitchFamily="18" charset="0"/>
              </a:rPr>
              <a:t>     – Joseph Stalin, communist dictator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427</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Your Right to Vote</vt:lpstr>
      <vt:lpstr>Voting Requires Choices</vt:lpstr>
      <vt:lpstr>Voting Requires Choices [2]</vt:lpstr>
      <vt:lpstr>Your Political Choices</vt:lpstr>
      <vt:lpstr>Your Political Choices [2]</vt:lpstr>
      <vt:lpstr>Your Political Choices [3]</vt:lpstr>
      <vt:lpstr>Your Political Choices [4]</vt:lpstr>
      <vt:lpstr>Is our two-party system limiting our choices?</vt:lpstr>
      <vt:lpstr>Words of Wisdom</vt:lpstr>
      <vt:lpstr>Words of Wisdom [2]</vt:lpstr>
      <vt:lpstr>Words of Wisdom [3]</vt:lpstr>
    </vt:vector>
  </TitlesOfParts>
  <Company>Granite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Right to Vote</dc:title>
  <dc:creator>jflanagan</dc:creator>
  <cp:lastModifiedBy>630Parent</cp:lastModifiedBy>
  <cp:revision>24</cp:revision>
  <dcterms:created xsi:type="dcterms:W3CDTF">2010-11-01T17:43:52Z</dcterms:created>
  <dcterms:modified xsi:type="dcterms:W3CDTF">2011-01-10T17:37:59Z</dcterms:modified>
</cp:coreProperties>
</file>